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9157" autoAdjust="0"/>
  </p:normalViewPr>
  <p:slideViewPr>
    <p:cSldViewPr snapToGrid="0">
      <p:cViewPr varScale="1">
        <p:scale>
          <a:sx n="70" d="100"/>
          <a:sy n="70" d="100"/>
        </p:scale>
        <p:origin x="-1032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17B12-04C6-4BD2-86A3-99C9D3012DB5}" type="datetimeFigureOut">
              <a:rPr lang="en-GB" smtClean="0"/>
              <a:t>08/02/2020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6BC-E391-48DD-B982-E3A650EDA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7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r>
              <a:rPr lang="en-GB" baseline="0" dirty="0" smtClean="0"/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Who we are and “this is a presentation on our CA…”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image..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..we choose to look at a dataset on wine quality and build a prediction categorical model.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7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Our project follows the CRISP-DM framework..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..this presentation is</a:t>
            </a:r>
            <a:r>
              <a:rPr lang="en-GB" baseline="0" dirty="0" smtClean="0"/>
              <a:t> a slide by slide look at each of these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 the diagram shows, there is a strong element of iteration and we’ll try and emphasise that as we go through the deck..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35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we</a:t>
            </a:r>
            <a:r>
              <a:rPr lang="en-GB" baseline="0" dirty="0" smtClean="0"/>
              <a:t> did start by finding a dataset we liked and somewhat worked back into a business case…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...but Dermot and I put ourselves into business with a nice little wine shop/bar…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business logic is that we want to provide a.. 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</a:t>
            </a:r>
            <a:r>
              <a:rPr lang="en-GB" baseline="0" dirty="0" smtClean="0"/>
              <a:t> text…So we want to take our dataset of red wines and help employees appear a little more knowledgeable when recommending our speciality red (Portuguese) wine.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3rd text…this is a chemical analysis, not being influenced by price or branding from wholesalers, market reviews,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9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First big question – what guidelines could we follow to select an actual algorithm</a:t>
            </a:r>
            <a:r>
              <a:rPr lang="en-GB" baseline="0" dirty="0" smtClean="0"/>
              <a:t> and modelling technique?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first port of call was </a:t>
            </a:r>
            <a:r>
              <a:rPr lang="en-GB" baseline="0" dirty="0" err="1" smtClean="0"/>
              <a:t>AutoModel</a:t>
            </a:r>
            <a:r>
              <a:rPr lang="en-GB" baseline="0" dirty="0" smtClean="0"/>
              <a:t> with our Training Data..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 </a:t>
            </a:r>
            <a:r>
              <a:rPr lang="en-GB" baseline="0" dirty="0" smtClean="0"/>
              <a:t>text…then looking at the online application provided by RapidMiner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</a:t>
            </a:r>
            <a:r>
              <a:rPr lang="en-GB" baseline="30000" dirty="0" smtClean="0"/>
              <a:t>rd </a:t>
            </a:r>
            <a:r>
              <a:rPr lang="en-GB" baseline="0" dirty="0" smtClean="0"/>
              <a:t>text…then..&lt;read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93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this</a:t>
            </a:r>
            <a:r>
              <a:rPr lang="en-GB" baseline="0" dirty="0" smtClean="0"/>
              <a:t> phase involved many iterations..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text…so it involved a lot of quizzical analysis of RM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 – explain pane by pane – “..this is the model we settle on..”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Modelling / Evaluation – repeated steps many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evaluation panes – these are the type of results we were getting and trying to optimise.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87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Read the text..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0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questions…?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7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 CA : Wine Quality Model : 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volume, balance, and nature of the data structure in the wine quality dataset made it difficult to build a useful model.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29" y="2986848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business objective could be considered partially met in terms of acceptable accuracy with ‘Medium’ quality wines.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Perhaps a manual process could supplement the model for non-’Medium’ quality wines?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789196"/>
            <a:ext cx="1581782" cy="132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02" y="3465380"/>
            <a:ext cx="5251252" cy="163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6" y="5620405"/>
            <a:ext cx="2674644" cy="1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 and quality of data is crucial.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30" y="2986848"/>
            <a:ext cx="328730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Beware artificial data.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Models can be refined but cannot compensate for poor data.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92" y="890036"/>
            <a:ext cx="2286000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7" y="2137969"/>
            <a:ext cx="4413096" cy="296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5" y="4907502"/>
            <a:ext cx="307700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6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0" y="594361"/>
            <a:ext cx="9052560" cy="5486400"/>
          </a:xfrm>
        </p:spPr>
      </p:pic>
    </p:spTree>
    <p:extLst>
      <p:ext uri="{BB962C8B-B14F-4D97-AF65-F5344CB8AC3E}">
        <p14:creationId xmlns:p14="http://schemas.microsoft.com/office/powerpoint/2010/main" val="7505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Quality dataset were suitable for modelling. </a:t>
            </a:r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also...</a:t>
            </a:r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High. </a:t>
            </a:r>
            <a:r>
              <a:rPr lang="en-IE" b="1" dirty="0" smtClean="0"/>
              <a:t>Simplify the Classification</a:t>
            </a:r>
            <a:r>
              <a:rPr lang="en-IE" sz="2000" b="1" dirty="0" smtClean="0"/>
              <a:t>.</a:t>
            </a:r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 /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0" y="5153158"/>
            <a:ext cx="4466613" cy="1521109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0" y="5153158"/>
            <a:ext cx="2650005" cy="1350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5" y="2630607"/>
            <a:ext cx="2291790" cy="273156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Processes and evaluating results.</a:t>
            </a:r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58713" y="3983585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Modelling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2238" y="4449922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Evaluation</a:t>
            </a:r>
          </a:p>
        </p:txBody>
      </p:sp>
      <p:sp>
        <p:nvSpPr>
          <p:cNvPr id="6" name="Curved Right Arrow 5"/>
          <p:cNvSpPr/>
          <p:nvPr/>
        </p:nvSpPr>
        <p:spPr>
          <a:xfrm rot="19739110">
            <a:off x="341832" y="4514410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8431658">
            <a:off x="1657044" y="3839923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data to generate results in Excel </a:t>
            </a:r>
            <a:r>
              <a:rPr lang="en-IE" dirty="0" err="1" smtClean="0"/>
              <a:t>ouput</a:t>
            </a:r>
            <a:r>
              <a:rPr lang="en-IE" dirty="0" smtClean="0"/>
              <a:t>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463</TotalTime>
  <Words>737</Words>
  <Application>Microsoft Office PowerPoint</Application>
  <PresentationFormat>Custom</PresentationFormat>
  <Paragraphs>81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82</cp:revision>
  <dcterms:created xsi:type="dcterms:W3CDTF">2020-01-26T18:31:48Z</dcterms:created>
  <dcterms:modified xsi:type="dcterms:W3CDTF">2020-02-08T09:51:16Z</dcterms:modified>
</cp:coreProperties>
</file>